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599A31-1141-4130-B500-B2C82D20199D}">
          <p14:sldIdLst>
            <p14:sldId id="256"/>
            <p14:sldId id="257"/>
            <p14:sldId id="258"/>
            <p14:sldId id="259"/>
          </p14:sldIdLst>
        </p14:section>
        <p14:section name="Untitled Section" id="{24F5D30B-E492-472E-8DF5-626ABC30B85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3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7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2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2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0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3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1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7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CFB5-C948-44A2-8FCE-0F115CC0884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FD2C-12E4-4F18-AFA4-B695CFA6F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Bible mid test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Books of the new testament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4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Matthew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2) Mark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3) </a:t>
            </a:r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uke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4) John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5) Acts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6) Romans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7) 1 Corinthians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8) 2 Corinthians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9) Galatians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10) Ephesians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11)Philippians</a:t>
            </a:r>
          </a:p>
        </p:txBody>
      </p:sp>
    </p:spTree>
    <p:extLst>
      <p:ext uri="{BB962C8B-B14F-4D97-AF65-F5344CB8AC3E}">
        <p14:creationId xmlns:p14="http://schemas.microsoft.com/office/powerpoint/2010/main" val="229936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12) Colossians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13) 1 Thessalonians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14) 2 Thessalonians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15) Titus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16) Philemon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17) Hebrews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18) James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19) 1 Peter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20) 2 Peter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21) 1 John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22) 2 John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23) 3 John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24) Jude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25) Revelations</a:t>
            </a:r>
          </a:p>
        </p:txBody>
      </p:sp>
    </p:spTree>
    <p:extLst>
      <p:ext uri="{BB962C8B-B14F-4D97-AF65-F5344CB8AC3E}">
        <p14:creationId xmlns:p14="http://schemas.microsoft.com/office/powerpoint/2010/main" val="301479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H.A.B.I.T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H. H</a:t>
            </a:r>
            <a:r>
              <a:rPr lang="en-US" dirty="0" smtClean="0"/>
              <a:t>ave a special time set aside each day to read your bible. </a:t>
            </a:r>
            <a:r>
              <a:rPr lang="en-US" dirty="0"/>
              <a:t> </a:t>
            </a:r>
            <a:r>
              <a:rPr lang="en-US" dirty="0" smtClean="0"/>
              <a:t>And if possible make it the same time every day.</a:t>
            </a:r>
          </a:p>
          <a:p>
            <a:pPr marL="0" indent="0">
              <a:buNone/>
            </a:pPr>
            <a:r>
              <a:rPr lang="en-US" b="1" dirty="0" smtClean="0"/>
              <a:t>A. A</a:t>
            </a:r>
            <a:r>
              <a:rPr lang="en-US" dirty="0" smtClean="0"/>
              <a:t>sk GOD to teach you from his word. And remember to thank GOD for helping you understand and apply it.</a:t>
            </a:r>
          </a:p>
          <a:p>
            <a:pPr marL="0" indent="0">
              <a:buNone/>
            </a:pPr>
            <a:r>
              <a:rPr lang="en-US" b="1" dirty="0" smtClean="0"/>
              <a:t>B. B</a:t>
            </a:r>
            <a:r>
              <a:rPr lang="en-US" dirty="0" smtClean="0"/>
              <a:t>e still and give your attention to what your reading.</a:t>
            </a:r>
          </a:p>
          <a:p>
            <a:pPr marL="0" indent="0">
              <a:buNone/>
            </a:pPr>
            <a:r>
              <a:rPr lang="en-US" b="1" dirty="0" smtClean="0"/>
              <a:t>I. I</a:t>
            </a:r>
            <a:r>
              <a:rPr lang="en-US" dirty="0" smtClean="0"/>
              <a:t>nvestigate your scripture by asking yourself questions about it.</a:t>
            </a:r>
          </a:p>
          <a:p>
            <a:pPr marL="0" indent="0">
              <a:buNone/>
            </a:pPr>
            <a:r>
              <a:rPr lang="en-US" b="1" dirty="0" smtClean="0"/>
              <a:t>T .T</a:t>
            </a:r>
            <a:r>
              <a:rPr lang="en-US" dirty="0" smtClean="0"/>
              <a:t>ake time to look up words and ideas you don’t understand.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600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180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Bible mid test 1</vt:lpstr>
      <vt:lpstr>PowerPoint Presentation</vt:lpstr>
      <vt:lpstr>PowerPoint Presentation</vt:lpstr>
      <vt:lpstr>The H.A.B.I.T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mid test 1</dc:title>
  <dc:creator>DR.Ahmed Saker 2o1O</dc:creator>
  <cp:lastModifiedBy>DR.Ahmed Saker 2o1O</cp:lastModifiedBy>
  <cp:revision>4</cp:revision>
  <dcterms:created xsi:type="dcterms:W3CDTF">2018-01-22T14:53:45Z</dcterms:created>
  <dcterms:modified xsi:type="dcterms:W3CDTF">2018-01-22T15:26:01Z</dcterms:modified>
</cp:coreProperties>
</file>